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EC0D5-92F4-4AAA-B2F6-194C60C55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A447A8-33D3-422A-8FE1-1A0D916CD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8D6A8-F8C5-4486-9FEB-F02D03CA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5E9C-AAEA-4794-B815-99F8F75DE51F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39B4F1-057A-4753-8DAD-F181EA2F2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5EE81A-68FD-46A9-8759-75C975EC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9B12B-D5FB-4609-B4E5-19474AFD93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8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E0954-8CF0-43CE-BB2C-829470DD9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D80BF2-E1B6-4523-9D51-814AA6A07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D1054A-86D6-444D-BB64-0CF2C367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5E9C-AAEA-4794-B815-99F8F75DE51F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6C268-F30E-4A0E-99DC-81CD53B6C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6B9EA-1A94-4F9B-8230-B7381A004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9B12B-D5FB-4609-B4E5-19474AFD93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5FB07AD-A7E8-4744-9094-17227AF4E6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4CFEBC-B143-4F27-A4B2-41202ABD1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3C4572-54DF-4917-AB30-990F34839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5E9C-AAEA-4794-B815-99F8F75DE51F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900EA6-D51A-4B69-A411-C5DAE8CB0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49694-8F86-4F94-BC46-725A14BB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9B12B-D5FB-4609-B4E5-19474AFD93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977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322A2-E2CC-4BA2-8AC6-DEED2C16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21E642-56C4-4F0A-BB62-E0F050008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4923E5-C16D-4774-A17E-301B1998D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5E9C-AAEA-4794-B815-99F8F75DE51F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D8A5F3-7496-4625-AAFE-DB698B40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01034B-AB00-4797-A70C-E999E647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9B12B-D5FB-4609-B4E5-19474AFD93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559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97A2A-0142-4200-931E-82866CAB7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56A220-7788-4FD9-8AA0-DDCB9C1F1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B46C0C-687B-4BD5-944F-0860330D8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5E9C-AAEA-4794-B815-99F8F75DE51F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8CC8-A86C-4BBA-B096-9870B40B5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FE08F2-8DBB-49F1-9FA2-71E451BB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9B12B-D5FB-4609-B4E5-19474AFD93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15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2909DD-46DB-4950-98E5-81689EBA0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CBD960-7EF7-43C2-9D4F-A0EF0926B1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D56060-57B0-4C86-8256-7F05CDAB5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037CC0-B7DC-4296-B43E-E42F0D893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5E9C-AAEA-4794-B815-99F8F75DE51F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0D0B45-634D-47A6-BEC4-B1BA3318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240D78-364D-42D5-BFB0-7C9F7D6A7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9B12B-D5FB-4609-B4E5-19474AFD93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0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BF3D4-FF7F-4D20-8FB0-F4E55024F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408154-66FA-409C-A08B-8D89699F9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3D1F39-C8ED-426F-A768-D3A00958F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69DC8D-22D7-4074-AF61-AD6BC5A65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8F6C96-240C-4838-BEDE-33319BE806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4A5222-ABAF-42FC-B15D-A474865BF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5E9C-AAEA-4794-B815-99F8F75DE51F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7BCEC7-B1BA-4893-87F7-9B9D43A16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ADA0E5-25EB-4A1C-8069-3BB0E5D0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9B12B-D5FB-4609-B4E5-19474AFD93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31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B9E97-7403-406C-ABD9-2F89A5A9B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A99382-1FC6-4967-9F39-07976165D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5E9C-AAEA-4794-B815-99F8F75DE51F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0105B8-8B33-4851-89E5-AAD4F6F9D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6AB98D-19F7-4A5A-8E10-4CCD3C9B8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9B12B-D5FB-4609-B4E5-19474AFD93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63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8DEDCD-6299-48E4-B149-99BBEFE2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5E9C-AAEA-4794-B815-99F8F75DE51F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E9938E-0AD8-4B96-A400-AD57F26F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7F80C6-D38F-4C16-97FE-8FEF37881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9B12B-D5FB-4609-B4E5-19474AFD93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309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F7D38-4CF6-4B2B-8A8A-FFE950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83FF5-96B8-44C4-8EB7-4CCC9A064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3DA5AC-B1E2-4123-A71B-2F20231F3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80DEE6-5B9E-4BF4-A9D9-2F3FF52C5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5E9C-AAEA-4794-B815-99F8F75DE51F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22E8CE-D0B6-4911-8AC6-BABA08D64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AF74D1-E3B6-4726-BD45-7EF0E49F0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9B12B-D5FB-4609-B4E5-19474AFD93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12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AC223-B74A-44C5-A505-1BD54711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10114E-F11E-4424-9FDC-02FB10E9BA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BF26B4-5469-46B2-900F-E042E4D2B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1F0043-6755-4B47-A327-597133C67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5E9C-AAEA-4794-B815-99F8F75DE51F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308EB4-EB31-4FAF-A712-D8466928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68E078-C33B-46E3-B164-55DE8A751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9B12B-D5FB-4609-B4E5-19474AFD93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67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E40452-1006-4440-9210-4BE763ECC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82D4EB-C594-4870-8C34-3B5C0D49D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842FAF-0CFE-4E50-828C-55B1E1EB9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45E9C-AAEA-4794-B815-99F8F75DE51F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60C6C9-31C1-479E-94EE-7D0A54850A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6233C-9500-44B4-A897-EA3F4B619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9B12B-D5FB-4609-B4E5-19474AFD93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180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F46B5-A365-48E4-AEDB-9914BF15FA23}"/>
              </a:ext>
            </a:extLst>
          </p:cNvPr>
          <p:cNvSpPr txBox="1"/>
          <p:nvPr/>
        </p:nvSpPr>
        <p:spPr>
          <a:xfrm>
            <a:off x="537882" y="421341"/>
            <a:ext cx="1128656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/>
              <a:t>현재 진행중인 문제점</a:t>
            </a:r>
            <a:endParaRPr lang="en-US" altLang="ko-KR" sz="2400" b="1" dirty="0"/>
          </a:p>
          <a:p>
            <a:endParaRPr lang="en-US" altLang="ko-KR" sz="2000" dirty="0"/>
          </a:p>
          <a:p>
            <a:pPr marL="342900" indent="-342900">
              <a:buAutoNum type="arabicPeriod"/>
            </a:pPr>
            <a:r>
              <a:rPr lang="en-US" altLang="ko-KR" sz="2000" dirty="0"/>
              <a:t>.</a:t>
            </a:r>
            <a:r>
              <a:rPr lang="en-US" altLang="ko-KR" sz="2000" dirty="0" err="1"/>
              <a:t>webp</a:t>
            </a:r>
            <a:r>
              <a:rPr lang="en-US" altLang="ko-KR" sz="2000" dirty="0"/>
              <a:t> </a:t>
            </a:r>
            <a:r>
              <a:rPr lang="ko-KR" altLang="en-US" sz="2000" dirty="0"/>
              <a:t>형식의 이미지들이 반환시에 문제가 발생한다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en-US" altLang="ko-KR" sz="2000" dirty="0"/>
              <a:t>- .</a:t>
            </a:r>
            <a:r>
              <a:rPr lang="en-US" altLang="ko-KR" sz="2000" dirty="0" err="1"/>
              <a:t>webp</a:t>
            </a:r>
            <a:r>
              <a:rPr lang="ko-KR" altLang="en-US" sz="2000" dirty="0"/>
              <a:t>로 반환이 되면 </a:t>
            </a:r>
            <a:r>
              <a:rPr lang="en-US" altLang="ko-KR" sz="2000" dirty="0"/>
              <a:t>gif</a:t>
            </a:r>
            <a:r>
              <a:rPr lang="ko-KR" altLang="en-US" sz="2000" dirty="0"/>
              <a:t>처럼 동작하지 못한다</a:t>
            </a:r>
            <a:r>
              <a:rPr lang="en-US" altLang="ko-KR" sz="2000" dirty="0"/>
              <a:t>. </a:t>
            </a:r>
            <a:r>
              <a:rPr lang="ko-KR" altLang="en-US" sz="2000" dirty="0"/>
              <a:t>아이폰의 경우 카톡이 꺼지기도 한다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혹은 이미지가 깨져서 나온다</a:t>
            </a:r>
            <a:r>
              <a:rPr lang="en-US" altLang="ko-KR" sz="2000" dirty="0"/>
              <a:t>. -&gt; 2</a:t>
            </a:r>
            <a:r>
              <a:rPr lang="ko-KR" altLang="en-US" sz="2000" dirty="0"/>
              <a:t>번 슬라이드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틈틈이 고치고 있습니다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사용자가 동시에 사용할 때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종종 결과 반환이 되지 않는다</a:t>
            </a:r>
            <a:r>
              <a:rPr lang="en-US" altLang="ko-KR" sz="2000" dirty="0"/>
              <a:t>. -&gt; 3</a:t>
            </a:r>
            <a:r>
              <a:rPr lang="ko-KR" altLang="en-US" sz="2000" dirty="0"/>
              <a:t>번 슬라이드</a:t>
            </a:r>
            <a:br>
              <a:rPr lang="en-US" altLang="ko-KR" sz="2000" dirty="0"/>
            </a:b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검색어와는 관련 없는 이미지가 반환되는 경우가 많다</a:t>
            </a:r>
            <a:r>
              <a:rPr lang="en-US" altLang="ko-KR" sz="2000" dirty="0"/>
              <a:t>. -&gt;4</a:t>
            </a:r>
            <a:r>
              <a:rPr lang="ko-KR" altLang="en-US" sz="2000" dirty="0"/>
              <a:t>번 슬라이드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미묘하게 적합한 이미지가 반환되는 경우에는 사용자들이 재밌다는 반응이 많긴 했습니다</a:t>
            </a:r>
            <a:r>
              <a:rPr lang="en-US" altLang="ko-KR" sz="2000" dirty="0"/>
              <a:t>. -&gt; 5</a:t>
            </a:r>
            <a:r>
              <a:rPr lang="ko-KR" altLang="en-US" sz="2000" dirty="0"/>
              <a:t>번 슬라이드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인물 이름으로 검색하는 경우가 가장 정확도가 떨어집니다</a:t>
            </a:r>
            <a:r>
              <a:rPr lang="en-US" altLang="ko-KR" sz="2000" dirty="0"/>
              <a:t>. -&gt; 6</a:t>
            </a:r>
            <a:r>
              <a:rPr lang="ko-KR" altLang="en-US" sz="2000" dirty="0"/>
              <a:t>번 슬라이드</a:t>
            </a: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이 외의 여러가지 상황들은 </a:t>
            </a:r>
            <a:r>
              <a:rPr lang="en-US" altLang="ko-KR" sz="2000" dirty="0"/>
              <a:t>7</a:t>
            </a:r>
            <a:r>
              <a:rPr lang="ko-KR" altLang="en-US" sz="2000" dirty="0"/>
              <a:t>번 슬라이드 부터 </a:t>
            </a:r>
            <a:r>
              <a:rPr lang="ko-KR" altLang="en-US" sz="2000" dirty="0" err="1"/>
              <a:t>추가해둠</a:t>
            </a:r>
            <a:br>
              <a:rPr lang="en-US" altLang="ko-KR" sz="2000" dirty="0"/>
            </a:b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유명한 </a:t>
            </a:r>
            <a:r>
              <a:rPr lang="ko-KR" altLang="en-US" sz="2000" dirty="0" err="1"/>
              <a:t>밈인데</a:t>
            </a:r>
            <a:r>
              <a:rPr lang="ko-KR" altLang="en-US" sz="2000" dirty="0"/>
              <a:t> 제대로 안 나오는 경우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55469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E6D9E96-5150-4F00-BC77-0D537701D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4" b="11372"/>
          <a:stretch/>
        </p:blipFill>
        <p:spPr>
          <a:xfrm>
            <a:off x="365903" y="2698376"/>
            <a:ext cx="3248526" cy="39086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3162D0-FC21-4AB5-A618-D8D4ECF50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19" b="10588"/>
          <a:stretch/>
        </p:blipFill>
        <p:spPr>
          <a:xfrm>
            <a:off x="3680167" y="998534"/>
            <a:ext cx="3838015" cy="48609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5AB7E3-F8BD-4662-89E2-8BBE6DE5D4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23" b="46405"/>
          <a:stretch/>
        </p:blipFill>
        <p:spPr>
          <a:xfrm>
            <a:off x="365903" y="251011"/>
            <a:ext cx="3086100" cy="23846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2E6FCE-40E6-43A1-8A04-A2019D9BA0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38" b="6545"/>
          <a:stretch/>
        </p:blipFill>
        <p:spPr>
          <a:xfrm>
            <a:off x="7746343" y="251010"/>
            <a:ext cx="4129579" cy="23846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9B89FF-4987-4BD1-A88E-C6C19171A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317" y="2470019"/>
            <a:ext cx="3673629" cy="413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9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923BECE-242D-4098-AAFC-0AC2AD0691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638" b="52941"/>
          <a:stretch/>
        </p:blipFill>
        <p:spPr>
          <a:xfrm>
            <a:off x="1364897" y="1153106"/>
            <a:ext cx="4498021" cy="455178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B516D77-2E13-4698-9F07-772F6879B9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32" b="70000"/>
          <a:stretch/>
        </p:blipFill>
        <p:spPr>
          <a:xfrm>
            <a:off x="6329084" y="2040031"/>
            <a:ext cx="4405170" cy="277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58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49935BC-C1B6-4AFE-95BA-ECE3525526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36"/>
          <a:stretch/>
        </p:blipFill>
        <p:spPr>
          <a:xfrm>
            <a:off x="3701723" y="1153306"/>
            <a:ext cx="4788554" cy="45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38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767B7170-2780-440F-AD2F-A0CECB09B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7" y="1505915"/>
            <a:ext cx="4267200" cy="384617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451CECC-79F8-4FFE-BCD8-82D13A62BB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2" b="10980"/>
          <a:stretch/>
        </p:blipFill>
        <p:spPr>
          <a:xfrm>
            <a:off x="5466789" y="730774"/>
            <a:ext cx="3282203" cy="539644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82017D3-EBF0-4F55-AAD1-408C78F999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6"/>
          <a:stretch/>
        </p:blipFill>
        <p:spPr>
          <a:xfrm>
            <a:off x="9439275" y="226931"/>
            <a:ext cx="1952625" cy="640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96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2F52FAE-EC48-4FDD-8581-8DA596A5F8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2680" r="-544" b="32680"/>
          <a:stretch/>
        </p:blipFill>
        <p:spPr>
          <a:xfrm>
            <a:off x="402291" y="167328"/>
            <a:ext cx="4080061" cy="3123775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C5FEDB2-4C3B-4154-BF48-32F16A313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3" b="11025"/>
          <a:stretch/>
        </p:blipFill>
        <p:spPr>
          <a:xfrm>
            <a:off x="4589308" y="1120144"/>
            <a:ext cx="3405571" cy="434191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CF90A58-3EE8-43C4-AAED-6E3BE98866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39" b="38431"/>
          <a:stretch/>
        </p:blipFill>
        <p:spPr>
          <a:xfrm>
            <a:off x="402291" y="3641577"/>
            <a:ext cx="3918362" cy="25171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68837B-B2A9-4BC6-8BC4-30B0BD8C0C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03" b="19025"/>
          <a:stretch/>
        </p:blipFill>
        <p:spPr>
          <a:xfrm>
            <a:off x="8101836" y="830717"/>
            <a:ext cx="3490649" cy="512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57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4397A3-45CD-4AD0-BD7A-C270C70FC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10416"/>
          <a:stretch/>
        </p:blipFill>
        <p:spPr>
          <a:xfrm>
            <a:off x="2658597" y="852487"/>
            <a:ext cx="3086100" cy="5153025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59097C2-38D3-407E-8A1E-F225E2D898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46"/>
          <a:stretch/>
        </p:blipFill>
        <p:spPr>
          <a:xfrm>
            <a:off x="6013917" y="2076450"/>
            <a:ext cx="3857625" cy="3185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62003A-06DA-4FBB-80BE-765DD4605BA3}"/>
              </a:ext>
            </a:extLst>
          </p:cNvPr>
          <p:cNvSpPr txBox="1"/>
          <p:nvPr/>
        </p:nvSpPr>
        <p:spPr>
          <a:xfrm>
            <a:off x="259977" y="5377982"/>
            <a:ext cx="2321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위에는 틀리고 밑은 맞게 나온 것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892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EE3545-F685-4A60-B6EF-41D0B91FA6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7" b="11339"/>
          <a:stretch/>
        </p:blipFill>
        <p:spPr>
          <a:xfrm>
            <a:off x="839881" y="704850"/>
            <a:ext cx="3086100" cy="5448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AF8316-BBF6-49F8-9ADD-620C33CB99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31"/>
          <a:stretch/>
        </p:blipFill>
        <p:spPr>
          <a:xfrm>
            <a:off x="4683703" y="386369"/>
            <a:ext cx="3179077" cy="60852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430B00-7544-4A34-986B-A6987E2EA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33"/>
          <a:stretch/>
        </p:blipFill>
        <p:spPr>
          <a:xfrm>
            <a:off x="8620503" y="134575"/>
            <a:ext cx="2872809" cy="66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0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75C958-F93A-483C-89B7-522BC54A6E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2" b="25138"/>
          <a:stretch/>
        </p:blipFill>
        <p:spPr>
          <a:xfrm>
            <a:off x="509587" y="433387"/>
            <a:ext cx="3657600" cy="33528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9FB3F9C-BC3E-4B92-9AB6-733FADEDF3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52916"/>
          <a:stretch/>
        </p:blipFill>
        <p:spPr>
          <a:xfrm>
            <a:off x="509587" y="3990975"/>
            <a:ext cx="4194142" cy="2433638"/>
          </a:xfrm>
          <a:prstGeom prst="rect">
            <a:avLst/>
          </a:prstGeom>
        </p:spPr>
      </p:pic>
      <p:pic>
        <p:nvPicPr>
          <p:cNvPr id="9" name="그림 8" descr="텍스트, 전자기기, 프린터, 스크린샷이(가) 표시된 사진&#10;&#10;자동 생성된 설명">
            <a:extLst>
              <a:ext uri="{FF2B5EF4-FFF2-40B4-BE49-F238E27FC236}">
                <a16:creationId xmlns:a16="http://schemas.microsoft.com/office/drawing/2014/main" id="{EF28A5DB-1608-4329-83D8-37F803FCE3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7" b="6319"/>
          <a:stretch/>
        </p:blipFill>
        <p:spPr>
          <a:xfrm>
            <a:off x="4861281" y="638034"/>
            <a:ext cx="3857625" cy="558193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89D5C6B-0E17-4810-BF25-48BDD476CF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34" b="10588"/>
          <a:stretch/>
        </p:blipFill>
        <p:spPr>
          <a:xfrm>
            <a:off x="8876459" y="1245394"/>
            <a:ext cx="30861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63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80FDA3-0539-4949-AEFD-1FBC7887A9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2" b="10719"/>
          <a:stretch/>
        </p:blipFill>
        <p:spPr>
          <a:xfrm>
            <a:off x="725020" y="616323"/>
            <a:ext cx="3409379" cy="5625353"/>
          </a:xfrm>
          <a:prstGeom prst="rect">
            <a:avLst/>
          </a:prstGeom>
        </p:spPr>
      </p:pic>
      <p:pic>
        <p:nvPicPr>
          <p:cNvPr id="5" name="그림 4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38DF5696-C226-4D33-9EAD-3E5356DABB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54" b="56863"/>
          <a:stretch/>
        </p:blipFill>
        <p:spPr>
          <a:xfrm>
            <a:off x="4292442" y="230840"/>
            <a:ext cx="3819853" cy="181311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94DDCA1-FB03-4EFB-9757-E2E2B653AE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6" b="11503"/>
          <a:stretch/>
        </p:blipFill>
        <p:spPr>
          <a:xfrm>
            <a:off x="4292442" y="2250142"/>
            <a:ext cx="3248526" cy="450028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AABB5F8-8A03-469F-92FE-2FD657CD66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19" b="11765"/>
          <a:stretch/>
        </p:blipFill>
        <p:spPr>
          <a:xfrm>
            <a:off x="8270338" y="1221253"/>
            <a:ext cx="3636442" cy="441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8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131</Words>
  <Application>Microsoft Office PowerPoint</Application>
  <PresentationFormat>와이드스크린</PresentationFormat>
  <Paragraphs>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다영</dc:creator>
  <cp:lastModifiedBy>다영</cp:lastModifiedBy>
  <cp:revision>17</cp:revision>
  <dcterms:created xsi:type="dcterms:W3CDTF">2021-06-02T07:22:43Z</dcterms:created>
  <dcterms:modified xsi:type="dcterms:W3CDTF">2021-08-12T04:36:32Z</dcterms:modified>
</cp:coreProperties>
</file>